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_rels/slide1.xml.rels" ContentType="application/vnd.openxmlformats-package.relationships+xml"/>
  <Override PartName="/ppt/media/image1.png" ContentType="image/png"/>
  <Override PartName="/ppt/media/image2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png>
</file>

<file path=ppt/media/image2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44000" y="144000"/>
            <a:ext cx="9792000" cy="43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26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44000" y="576000"/>
            <a:ext cx="979200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144000" y="3170880"/>
            <a:ext cx="979200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44000" y="144000"/>
            <a:ext cx="9792000" cy="43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26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44000" y="576000"/>
            <a:ext cx="47782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61680" y="576000"/>
            <a:ext cx="47782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44000" y="3170880"/>
            <a:ext cx="47782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61680" y="3170880"/>
            <a:ext cx="47782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44000" y="144000"/>
            <a:ext cx="9792000" cy="43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26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44000" y="576000"/>
            <a:ext cx="31528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454920" y="576000"/>
            <a:ext cx="31528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765840" y="576000"/>
            <a:ext cx="31528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144000" y="3170880"/>
            <a:ext cx="31528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454920" y="3170880"/>
            <a:ext cx="31528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765840" y="3170880"/>
            <a:ext cx="31528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44000" y="144000"/>
            <a:ext cx="9792000" cy="43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26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44000" y="576000"/>
            <a:ext cx="9792000" cy="4968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44000" y="144000"/>
            <a:ext cx="9792000" cy="43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26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44000" y="576000"/>
            <a:ext cx="9792000" cy="4968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44000" y="144000"/>
            <a:ext cx="9792000" cy="43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26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44000" y="576000"/>
            <a:ext cx="4778280" cy="4968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61680" y="576000"/>
            <a:ext cx="4778280" cy="4968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44000" y="144000"/>
            <a:ext cx="9792000" cy="43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26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44000" y="144000"/>
            <a:ext cx="9792000" cy="2003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44000" y="144000"/>
            <a:ext cx="9792000" cy="43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26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44000" y="576000"/>
            <a:ext cx="47782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61680" y="576000"/>
            <a:ext cx="4778280" cy="4968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144000" y="3170880"/>
            <a:ext cx="47782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44000" y="144000"/>
            <a:ext cx="9792000" cy="43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26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44000" y="576000"/>
            <a:ext cx="4778280" cy="4968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61680" y="576000"/>
            <a:ext cx="47782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61680" y="3170880"/>
            <a:ext cx="47782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44000" y="144000"/>
            <a:ext cx="9792000" cy="43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26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44000" y="576000"/>
            <a:ext cx="47782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61680" y="576000"/>
            <a:ext cx="477828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144000" y="3170880"/>
            <a:ext cx="9792000" cy="2369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44000" y="144000"/>
            <a:ext cx="9792000" cy="432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l-PL" sz="2600" spc="-1" strike="noStrike">
                <a:latin typeface="Arial"/>
              </a:rPr>
              <a:t>Kliknij, aby edytować format tekstu tytułu</a:t>
            </a:r>
            <a:endParaRPr b="0" lang="pl-PL" sz="26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44000" y="576000"/>
            <a:ext cx="9792000" cy="4968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latin typeface="Arial"/>
              </a:rPr>
              <a:t>Kliknij, aby edytować format tekstu konspektu</a:t>
            </a:r>
            <a:endParaRPr b="0" lang="pl-PL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latin typeface="Arial"/>
              </a:rPr>
              <a:t>Drugi poziom konspektu</a:t>
            </a:r>
            <a:endParaRPr b="0" lang="pl-PL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latin typeface="Arial"/>
              </a:rPr>
              <a:t>Trzeci poziom konspektu</a:t>
            </a:r>
            <a:endParaRPr b="0" lang="pl-PL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000" spc="-1" strike="noStrike">
                <a:latin typeface="Arial"/>
              </a:rPr>
              <a:t>Czwarty poziom konspektu</a:t>
            </a:r>
            <a:endParaRPr b="0" lang="pl-PL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latin typeface="Arial"/>
              </a:rPr>
              <a:t>Piąty poziom konspektu</a:t>
            </a:r>
            <a:endParaRPr b="0" lang="pl-PL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latin typeface="Arial"/>
              </a:rPr>
              <a:t>Szósty poziom konspektu</a:t>
            </a:r>
            <a:endParaRPr b="0" lang="pl-PL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latin typeface="Arial"/>
              </a:rPr>
              <a:t>Siódmy poziom konspektu</a:t>
            </a:r>
            <a:endParaRPr b="0" lang="pl-PL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Shape 1"/>
          <p:cNvSpPr txBox="1"/>
          <p:nvPr/>
        </p:nvSpPr>
        <p:spPr>
          <a:xfrm>
            <a:off x="144000" y="576000"/>
            <a:ext cx="4778280" cy="4968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63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latin typeface="Arial"/>
              </a:rPr>
              <a:t>Pokazuje dokładny czas z internetu na kolorowych lampkach.</a:t>
            </a:r>
            <a:endParaRPr b="0" lang="pl-PL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latin typeface="Arial"/>
              </a:rPr>
              <a:t>To nie jest zegarek za groszy pięć, lecz ręcznie wykonany komputer z WiFi i bluetooth.</a:t>
            </a:r>
            <a:endParaRPr b="0" lang="pl-PL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latin typeface="Arial"/>
              </a:rPr>
              <a:t>Można sobie wgrać dowolny program - oprócz zegarka, oferuję dwie lekcje podstaw programowania w Arduino.</a:t>
            </a:r>
            <a:endParaRPr b="0" lang="pl-PL" sz="3200" spc="-1" strike="noStrike">
              <a:latin typeface="Arial"/>
            </a:endParaRPr>
          </a:p>
        </p:txBody>
      </p:sp>
      <p:sp>
        <p:nvSpPr>
          <p:cNvPr id="39" name="TextShape 2"/>
          <p:cNvSpPr txBox="1"/>
          <p:nvPr/>
        </p:nvSpPr>
        <p:spPr>
          <a:xfrm>
            <a:off x="144000" y="144000"/>
            <a:ext cx="9792000" cy="43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pl-PL" sz="2600" spc="-1" strike="noStrike">
                <a:latin typeface="Arial"/>
              </a:rPr>
              <a:t>Zegarek RGB</a:t>
            </a:r>
            <a:endParaRPr b="0" lang="pl-PL" sz="2600" spc="-1" strike="noStrike">
              <a:latin typeface="Arial"/>
            </a:endParaRPr>
          </a:p>
        </p:txBody>
      </p:sp>
      <p:pic>
        <p:nvPicPr>
          <p:cNvPr id="40" name="" descr=""/>
          <p:cNvPicPr/>
          <p:nvPr/>
        </p:nvPicPr>
        <p:blipFill>
          <a:blip r:embed="rId1"/>
          <a:stretch/>
        </p:blipFill>
        <p:spPr>
          <a:xfrm>
            <a:off x="5161320" y="1416600"/>
            <a:ext cx="4778280" cy="68832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2"/>
          <a:stretch/>
        </p:blipFill>
        <p:spPr>
          <a:xfrm>
            <a:off x="6070320" y="3170880"/>
            <a:ext cx="2960280" cy="2369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LibreOffice/6.4.2.2$Windows_X86_64 LibreOffice_project/4e471d8c02c9c90f512f7f9ead8875b57fcb1ec3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2026-01-23T11:58:52Z</dcterms:created>
  <dc:creator/>
  <dc:description/>
  <dc:language>pl-PL</dc:language>
  <cp:lastModifiedBy/>
  <dcterms:modified xsi:type="dcterms:W3CDTF">2026-01-23T12:18:30Z</dcterms:modified>
  <cp:revision>1</cp:revision>
  <dc:subject/>
  <dc:title/>
</cp:coreProperties>
</file>